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6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8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9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4205" y="2729230"/>
            <a:ext cx="10942955" cy="11112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</a:rPr>
              <a:t>MAJOR PROJECT-1</a:t>
            </a:r>
            <a:br>
              <a:rPr lang="en-US" sz="4000" b="1" dirty="0">
                <a:solidFill>
                  <a:schemeClr val="tx2"/>
                </a:solidFill>
              </a:rPr>
            </a:br>
            <a:endParaRPr 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745" y="4888230"/>
            <a:ext cx="10949305" cy="1795780"/>
          </a:xfrm>
        </p:spPr>
        <p:txBody>
          <a:bodyPr/>
          <a:lstStyle/>
          <a:p>
            <a:r>
              <a:rPr lang="en-US" sz="4800">
                <a:solidFill>
                  <a:srgbClr val="FF0000"/>
                </a:solidFill>
              </a:rPr>
              <a:t>DEPLOY OF THREE TIER APPLICATION USING TERRAFORM</a:t>
            </a:r>
            <a:endParaRPr lang="en-US" sz="4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"/>
            <a:ext cx="10972800" cy="520700"/>
          </a:xfrm>
        </p:spPr>
        <p:txBody>
          <a:bodyPr/>
          <a:p>
            <a:r>
              <a:rPr lang="en-US" u="sng"/>
              <a:t>STEP-9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05" y="687070"/>
            <a:ext cx="11933555" cy="5999480"/>
          </a:xfrm>
        </p:spPr>
        <p:txBody>
          <a:bodyPr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CREATION IF AUTO SCALING GROUPS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Object -2147482611"/>
          <p:cNvGraphicFramePr/>
          <p:nvPr/>
        </p:nvGraphicFramePr>
        <p:xfrm>
          <a:off x="128905" y="1198880"/>
          <a:ext cx="5967095" cy="548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6100" progId="StaticMetafile">
                  <p:embed/>
                </p:oleObj>
              </mc:Choice>
              <mc:Fallback>
                <p:oleObj name="" r:id="rId1" imgW="5486400" imgH="3086100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8905" y="1198880"/>
                        <a:ext cx="5967095" cy="548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10"/>
          <p:cNvGraphicFramePr/>
          <p:nvPr/>
        </p:nvGraphicFramePr>
        <p:xfrm>
          <a:off x="6095365" y="1198245"/>
          <a:ext cx="5967095" cy="5487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365" y="1198245"/>
                        <a:ext cx="5967095" cy="54876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"/>
            <a:ext cx="10972800" cy="472440"/>
          </a:xfrm>
        </p:spPr>
        <p:txBody>
          <a:bodyPr/>
          <a:p>
            <a:r>
              <a:rPr lang="en-US" u="sng"/>
              <a:t>STEP-10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65" y="639445"/>
            <a:ext cx="11964670" cy="6111875"/>
          </a:xfrm>
        </p:spPr>
        <p:txBody>
          <a:bodyPr/>
          <a:p>
            <a:r>
              <a:rPr lang="en-US">
                <a:solidFill>
                  <a:srgbClr val="FF0000"/>
                </a:solidFill>
              </a:rPr>
              <a:t>CREATION OF RDS.</a:t>
            </a:r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" name="Object -2147482609"/>
          <p:cNvGraphicFramePr/>
          <p:nvPr/>
        </p:nvGraphicFramePr>
        <p:xfrm>
          <a:off x="113665" y="1160145"/>
          <a:ext cx="5486400" cy="559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665" y="1160145"/>
                        <a:ext cx="5486400" cy="559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08"/>
          <p:cNvGraphicFramePr/>
          <p:nvPr/>
        </p:nvGraphicFramePr>
        <p:xfrm>
          <a:off x="5599430" y="1160145"/>
          <a:ext cx="6478905" cy="559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9430" y="1160145"/>
                        <a:ext cx="6478905" cy="559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35"/>
            <a:ext cx="10972800" cy="648970"/>
          </a:xfrm>
        </p:spPr>
        <p:txBody>
          <a:bodyPr/>
          <a:p>
            <a:r>
              <a:rPr lang="en-US" u="sng"/>
              <a:t>STEP-11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65" y="650240"/>
            <a:ext cx="11980545" cy="6052185"/>
          </a:xfrm>
        </p:spPr>
        <p:txBody>
          <a:bodyPr/>
          <a:p>
            <a:r>
              <a:rPr lang="en-US">
                <a:solidFill>
                  <a:srgbClr val="002060"/>
                </a:solidFill>
              </a:rPr>
              <a:t>BROWSE THE URL OF LB AND IT SHOWS LOAD IS BALANCING B/W TWO INSTANCES.</a:t>
            </a:r>
            <a:endParaRPr lang="en-US">
              <a:solidFill>
                <a:srgbClr val="002060"/>
              </a:solidFill>
            </a:endParaRPr>
          </a:p>
        </p:txBody>
      </p:sp>
      <p:graphicFrame>
        <p:nvGraphicFramePr>
          <p:cNvPr id="4" name="Object -2147482606"/>
          <p:cNvGraphicFramePr/>
          <p:nvPr/>
        </p:nvGraphicFramePr>
        <p:xfrm>
          <a:off x="113665" y="1630045"/>
          <a:ext cx="5486400" cy="5072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665" y="1630045"/>
                        <a:ext cx="5486400" cy="5072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05"/>
          <p:cNvGraphicFramePr/>
          <p:nvPr/>
        </p:nvGraphicFramePr>
        <p:xfrm>
          <a:off x="5599430" y="1630680"/>
          <a:ext cx="6494780" cy="50711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99430" y="1630680"/>
                        <a:ext cx="6494780" cy="50711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1445"/>
            <a:ext cx="10972800" cy="646430"/>
          </a:xfrm>
        </p:spPr>
        <p:txBody>
          <a:bodyPr/>
          <a:p>
            <a:r>
              <a:rPr lang="en-US" u="sng"/>
              <a:t>STEP-12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665" y="777240"/>
            <a:ext cx="11742420" cy="5845810"/>
          </a:xfrm>
        </p:spPr>
        <p:txBody>
          <a:bodyPr/>
          <a:p>
            <a:r>
              <a:rPr lang="en-US">
                <a:solidFill>
                  <a:srgbClr val="00B050"/>
                </a:solidFill>
              </a:rPr>
              <a:t>USING ‘TERRAFORM DESTROY’ COMMAND</a:t>
            </a:r>
            <a:endParaRPr lang="en-US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1413510"/>
            <a:ext cx="11742420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81175"/>
            <a:ext cx="10972800" cy="3049905"/>
          </a:xfrm>
        </p:spPr>
        <p:txBody>
          <a:bodyPr/>
          <a:p>
            <a:pPr algn="ctr"/>
            <a:r>
              <a:rPr lang="en-US" sz="8800" b="1" i="1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THANK YOU</a:t>
            </a:r>
            <a:endParaRPr lang="en-US" sz="8800" b="1" i="1"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77190"/>
          </a:xfrm>
        </p:spPr>
        <p:txBody>
          <a:bodyPr>
            <a:normAutofit fontScale="90000"/>
          </a:bodyPr>
          <a:p>
            <a:pPr algn="ctr"/>
            <a:r>
              <a:rPr lang="en-US" u="sng"/>
              <a:t>STEP-1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1220"/>
            <a:ext cx="10515600" cy="5306060"/>
          </a:xfrm>
        </p:spPr>
        <p:txBody>
          <a:bodyPr/>
          <a:p>
            <a:r>
              <a:rPr lang="en-US">
                <a:solidFill>
                  <a:schemeClr val="accent1">
                    <a:lumMod val="50000"/>
                  </a:schemeClr>
                </a:solidFill>
                <a:sym typeface="+mn-ea"/>
              </a:rPr>
              <a:t>CREATE AN INSTANCE AND INSTALL TERRAFORM</a:t>
            </a:r>
            <a:endParaRPr lang="en-US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4" name="Object -2147482624"/>
          <p:cNvGraphicFramePr/>
          <p:nvPr/>
        </p:nvGraphicFramePr>
        <p:xfrm>
          <a:off x="375285" y="1511300"/>
          <a:ext cx="5923280" cy="4785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5285" y="1511300"/>
                        <a:ext cx="5923280" cy="478599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23"/>
          <p:cNvGraphicFramePr/>
          <p:nvPr/>
        </p:nvGraphicFramePr>
        <p:xfrm>
          <a:off x="6298565" y="1374775"/>
          <a:ext cx="5893435" cy="4922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8565" y="1374775"/>
                        <a:ext cx="5893435" cy="49225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6575"/>
          </a:xfrm>
        </p:spPr>
        <p:txBody>
          <a:bodyPr>
            <a:normAutofit fontScale="90000"/>
          </a:bodyPr>
          <a:p>
            <a:pPr algn="ctr"/>
            <a:r>
              <a:rPr lang="en-US" u="sng"/>
              <a:t>STEP-2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5940"/>
            <a:ext cx="10515600" cy="5641340"/>
          </a:xfrm>
        </p:spPr>
        <p:txBody>
          <a:bodyPr/>
          <a:p>
            <a:r>
              <a:rPr lang="en-US">
                <a:gradFill>
                  <a:gsLst>
                    <a:gs pos="0">
                      <a:srgbClr val="14CD68"/>
                    </a:gs>
                    <a:gs pos="100000">
                      <a:srgbClr val="035C7D"/>
                    </a:gs>
                  </a:gsLst>
                  <a:lin scaled="0"/>
                </a:gradFill>
              </a:rPr>
              <a:t>VPC CREATION:</a:t>
            </a:r>
            <a:endParaRPr lang="en-US">
              <a:gradFill>
                <a:gsLst>
                  <a:gs pos="0">
                    <a:srgbClr val="14CD68"/>
                  </a:gs>
                  <a:gs pos="100000">
                    <a:srgbClr val="035C7D"/>
                  </a:gs>
                </a:gsLst>
                <a:lin scaled="0"/>
              </a:gradFill>
            </a:endParaRPr>
          </a:p>
        </p:txBody>
      </p:sp>
      <p:graphicFrame>
        <p:nvGraphicFramePr>
          <p:cNvPr id="4" name="Object -2147482622"/>
          <p:cNvGraphicFramePr/>
          <p:nvPr/>
        </p:nvGraphicFramePr>
        <p:xfrm>
          <a:off x="159385" y="1064895"/>
          <a:ext cx="5937250" cy="511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9385" y="1064895"/>
                        <a:ext cx="5937250" cy="5111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21"/>
          <p:cNvGraphicFramePr/>
          <p:nvPr/>
        </p:nvGraphicFramePr>
        <p:xfrm>
          <a:off x="6096000" y="878840"/>
          <a:ext cx="5994400" cy="5298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0" y="878840"/>
                        <a:ext cx="5994400" cy="52984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8480"/>
          </a:xfrm>
        </p:spPr>
        <p:txBody>
          <a:bodyPr>
            <a:normAutofit fontScale="90000"/>
          </a:bodyPr>
          <a:p>
            <a:pPr algn="ctr"/>
            <a:r>
              <a:rPr lang="en-US" u="sng"/>
              <a:t>STEP-3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35" y="538480"/>
            <a:ext cx="11860530" cy="6055360"/>
          </a:xfrm>
        </p:spPr>
        <p:txBody>
          <a:bodyPr/>
          <a:p>
            <a:r>
              <a:rPr lang="en-US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SUBNET CREATION</a:t>
            </a:r>
            <a:endParaRPr lang="en-US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graphicFrame>
        <p:nvGraphicFramePr>
          <p:cNvPr id="4" name="Object -2147482620"/>
          <p:cNvGraphicFramePr/>
          <p:nvPr/>
        </p:nvGraphicFramePr>
        <p:xfrm>
          <a:off x="165735" y="1086485"/>
          <a:ext cx="6125845" cy="550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735" y="1086485"/>
                        <a:ext cx="6125845" cy="5507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19"/>
          <p:cNvGraphicFramePr/>
          <p:nvPr/>
        </p:nvGraphicFramePr>
        <p:xfrm>
          <a:off x="5891530" y="1086485"/>
          <a:ext cx="6134100" cy="550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91530" y="1086485"/>
                        <a:ext cx="6134100" cy="55073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0970"/>
            <a:ext cx="10515600" cy="348615"/>
          </a:xfrm>
        </p:spPr>
        <p:txBody>
          <a:bodyPr>
            <a:normAutofit fontScale="90000"/>
          </a:bodyPr>
          <a:p>
            <a:pPr algn="ctr"/>
            <a:r>
              <a:rPr lang="en-US" u="sng"/>
              <a:t>STEP-4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370" y="592455"/>
            <a:ext cx="11892280" cy="6049645"/>
          </a:xfrm>
        </p:spPr>
        <p:txBody>
          <a:bodyPr/>
          <a:p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INTERNET GATEWAY CREATION</a:t>
            </a:r>
            <a:endParaRPr lang="en-US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Object -2147482618"/>
          <p:cNvGraphicFramePr/>
          <p:nvPr/>
        </p:nvGraphicFramePr>
        <p:xfrm>
          <a:off x="166370" y="1133475"/>
          <a:ext cx="5930265" cy="550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6100" progId="StaticMetafile">
                  <p:embed/>
                </p:oleObj>
              </mc:Choice>
              <mc:Fallback>
                <p:oleObj name="" r:id="rId1" imgW="5486400" imgH="3086100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6370" y="1133475"/>
                        <a:ext cx="5930265" cy="5508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17"/>
          <p:cNvGraphicFramePr/>
          <p:nvPr/>
        </p:nvGraphicFramePr>
        <p:xfrm>
          <a:off x="5745480" y="1133475"/>
          <a:ext cx="6313170" cy="550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5480" y="1133475"/>
                        <a:ext cx="6313170" cy="55092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220"/>
            <a:ext cx="10515600" cy="253365"/>
          </a:xfrm>
        </p:spPr>
        <p:txBody>
          <a:bodyPr>
            <a:normAutofit fontScale="90000"/>
          </a:bodyPr>
          <a:p>
            <a:pPr algn="ctr"/>
            <a:r>
              <a:rPr lang="en-US" u="sng"/>
              <a:t>STEP-5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35" y="560070"/>
            <a:ext cx="11876405" cy="6162040"/>
          </a:xfrm>
        </p:spPr>
        <p:txBody>
          <a:bodyPr/>
          <a:p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ROUTE TABLE CREATION</a:t>
            </a:r>
            <a:endParaRPr 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pic>
        <p:nvPicPr>
          <p:cNvPr id="4" name="Picture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008380"/>
            <a:ext cx="6106795" cy="5713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08380"/>
            <a:ext cx="6378575" cy="571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5095"/>
            <a:ext cx="10515600" cy="380365"/>
          </a:xfrm>
        </p:spPr>
        <p:txBody>
          <a:bodyPr>
            <a:normAutofit fontScale="90000"/>
          </a:bodyPr>
          <a:p>
            <a:pPr algn="ctr"/>
            <a:r>
              <a:rPr lang="en-US" sz="3110" u="sng"/>
              <a:t>STEP-6</a:t>
            </a:r>
            <a:endParaRPr lang="en-US" sz="3110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985" y="608330"/>
            <a:ext cx="11940540" cy="6049645"/>
          </a:xfrm>
        </p:spPr>
        <p:txBody>
          <a:bodyPr/>
          <a:p>
            <a:r>
              <a:rPr lang="en-US" sz="2400">
                <a:solidFill>
                  <a:schemeClr val="accent4">
                    <a:lumMod val="95000"/>
                    <a:lumOff val="5000"/>
                  </a:schemeClr>
                </a:solidFill>
              </a:rPr>
              <a:t>CREATION OF TWO EC2 INSTANCES</a:t>
            </a:r>
            <a:endParaRPr lang="en-US" sz="2400">
              <a:solidFill>
                <a:schemeClr val="accent4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4" name="Object -2147482616"/>
          <p:cNvGraphicFramePr/>
          <p:nvPr/>
        </p:nvGraphicFramePr>
        <p:xfrm>
          <a:off x="501650" y="1038225"/>
          <a:ext cx="5486400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4195" progId="StaticMetafile">
                  <p:embed/>
                </p:oleObj>
              </mc:Choice>
              <mc:Fallback>
                <p:oleObj name="" r:id="rId1" imgW="5486400" imgH="3084195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038225"/>
                        <a:ext cx="5486400" cy="2692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15"/>
          <p:cNvGraphicFramePr/>
          <p:nvPr/>
        </p:nvGraphicFramePr>
        <p:xfrm>
          <a:off x="501650" y="3731260"/>
          <a:ext cx="5486400" cy="29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3731260"/>
                        <a:ext cx="5486400" cy="29267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-2147482614"/>
          <p:cNvGraphicFramePr/>
          <p:nvPr/>
        </p:nvGraphicFramePr>
        <p:xfrm>
          <a:off x="5930900" y="1027430"/>
          <a:ext cx="6087110" cy="562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5" imgW="5486400" imgH="3086100" progId="StaticMetafile">
                  <p:embed/>
                </p:oleObj>
              </mc:Choice>
              <mc:Fallback>
                <p:oleObj name="" r:id="rId5" imgW="5486400" imgH="3086100" progId="StaticMetafil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30900" y="1027430"/>
                        <a:ext cx="6087110" cy="5621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935"/>
            <a:ext cx="10972800" cy="422275"/>
          </a:xfrm>
        </p:spPr>
        <p:txBody>
          <a:bodyPr/>
          <a:p>
            <a:r>
              <a:rPr lang="en-US" u="sng"/>
              <a:t>STEP-7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665" y="767080"/>
            <a:ext cx="11949430" cy="5935980"/>
          </a:xfrm>
        </p:spPr>
        <p:txBody>
          <a:bodyPr/>
          <a:p>
            <a:r>
              <a:rPr lang="en-US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sym typeface="+mn-ea"/>
              </a:rPr>
              <a:t>CREATION OF SECURITY GROUPS</a:t>
            </a:r>
            <a:endParaRPr lang="en-US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endParaRPr lang="en-US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graphicFrame>
        <p:nvGraphicFramePr>
          <p:cNvPr id="4" name="Object -2147482613"/>
          <p:cNvGraphicFramePr/>
          <p:nvPr/>
        </p:nvGraphicFramePr>
        <p:xfrm>
          <a:off x="113665" y="1277620"/>
          <a:ext cx="5982970" cy="5424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486400" imgH="3086100" progId="StaticMetafile">
                  <p:embed/>
                </p:oleObj>
              </mc:Choice>
              <mc:Fallback>
                <p:oleObj name="" r:id="rId1" imgW="5486400" imgH="3086100" progId="StaticMetafile">
                  <p:embed/>
                  <p:pic>
                    <p:nvPicPr>
                      <p:cNvPr id="0" name="Picture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3665" y="1277620"/>
                        <a:ext cx="5982970" cy="54248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-2147482612"/>
          <p:cNvGraphicFramePr/>
          <p:nvPr/>
        </p:nvGraphicFramePr>
        <p:xfrm>
          <a:off x="6097270" y="1278255"/>
          <a:ext cx="5965190" cy="5424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486400" imgH="3086100" progId="StaticMetafile">
                  <p:embed/>
                </p:oleObj>
              </mc:Choice>
              <mc:Fallback>
                <p:oleObj name="" r:id="rId3" imgW="5486400" imgH="3086100" progId="StaticMetafil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7270" y="1278255"/>
                        <a:ext cx="5965190" cy="542417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"/>
            <a:ext cx="10972800" cy="485775"/>
          </a:xfrm>
        </p:spPr>
        <p:txBody>
          <a:bodyPr/>
          <a:p>
            <a:r>
              <a:rPr lang="en-US" u="sng"/>
              <a:t>STEP-8</a:t>
            </a: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" y="703580"/>
            <a:ext cx="11965305" cy="6031865"/>
          </a:xfrm>
        </p:spPr>
        <p:txBody>
          <a:bodyPr/>
          <a:p>
            <a:r>
              <a:rPr lang="en-US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CREATION OF LOAD BALANCER</a:t>
            </a:r>
            <a:endParaRPr lang="en-US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pic>
        <p:nvPicPr>
          <p:cNvPr id="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" y="1169035"/>
            <a:ext cx="5477510" cy="5566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665" y="1169035"/>
            <a:ext cx="6487795" cy="568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WPS Presentation</Application>
  <PresentationFormat>Widescreen</PresentationFormat>
  <Paragraphs>55</Paragraphs>
  <Slides>14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19</vt:i4>
      </vt:variant>
      <vt:variant>
        <vt:lpstr>幻灯片标题</vt:lpstr>
      </vt:variant>
      <vt:variant>
        <vt:i4>14</vt:i4>
      </vt:variant>
    </vt:vector>
  </HeadingPairs>
  <TitlesOfParts>
    <vt:vector size="40" baseType="lpstr">
      <vt:lpstr>Arial</vt:lpstr>
      <vt:lpstr>SimSun</vt:lpstr>
      <vt:lpstr>Wingdings</vt:lpstr>
      <vt:lpstr>Microsoft YaHei</vt:lpstr>
      <vt:lpstr>Arial Unicode MS</vt:lpstr>
      <vt:lpstr>Calibri</vt:lpstr>
      <vt:lpstr>Blue Waves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StaticMetafile</vt:lpstr>
      <vt:lpstr>MAJOR PROJECT-1 </vt:lpstr>
      <vt:lpstr>STEP-1</vt:lpstr>
      <vt:lpstr>STEP-2</vt:lpstr>
      <vt:lpstr>STEP-3</vt:lpstr>
      <vt:lpstr>STEP-4</vt:lpstr>
      <vt:lpstr>STEP-5</vt:lpstr>
      <vt:lpstr>STEP-6</vt:lpstr>
      <vt:lpstr>STEP-7</vt:lpstr>
      <vt:lpstr>STEP-8</vt:lpstr>
      <vt:lpstr>STEP-9</vt:lpstr>
      <vt:lpstr>STEP-10</vt:lpstr>
      <vt:lpstr>STEP-11</vt:lpstr>
      <vt:lpstr>STEP-12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PROJECT-1 </dc:title>
  <dc:creator/>
  <cp:lastModifiedBy>user</cp:lastModifiedBy>
  <cp:revision>6</cp:revision>
  <dcterms:created xsi:type="dcterms:W3CDTF">2024-09-30T12:28:00Z</dcterms:created>
  <dcterms:modified xsi:type="dcterms:W3CDTF">2024-10-03T11:01:09Z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0FC4BBB07D884A29B18731AEE078E22C_11</vt:lpwstr>
  </property>
  <property fmtid="{D5CDD505-2E9C-101B-9397-08002B2CF9AE}" pid="3" name="KSOProductBuildVer">
    <vt:lpwstr>1033-12.2.0.13472</vt:lpwstr>
  </property>
</Properties>
</file>